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2" d="100"/>
          <a:sy n="52" d="100"/>
        </p:scale>
        <p:origin x="-1219" y="-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60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227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37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02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175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585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709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116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535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609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491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DA541-856B-4770-A526-B22237514393}" type="datetimeFigureOut">
              <a:rPr lang="ru-RU" smtClean="0"/>
              <a:t>21.12.2017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749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66880" cy="1361606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                        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кадеты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76816" y="71111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Независимое печатное издание  кадетского самоуправления ГБОУ  «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Бугульминская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кадетская школа-интернат имени  Героя Советского Союза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Газинура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Гафиатуллина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110952"/>
            <a:ext cx="1440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28.10.17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F:\фото ШКОЛА\IMG_29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710" y="-14064"/>
            <a:ext cx="2042410" cy="136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2207224"/>
              </p:ext>
            </p:extLst>
          </p:nvPr>
        </p:nvGraphicFramePr>
        <p:xfrm>
          <a:off x="0" y="1397000"/>
          <a:ext cx="9144000" cy="5461000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3048000"/>
                <a:gridCol w="3048000"/>
                <a:gridCol w="3048000"/>
              </a:tblGrid>
              <a:tr h="546100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 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знаний -2017</a:t>
                      </a:r>
                      <a:endParaRPr lang="ru-RU" sz="1100" b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105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01.09.17. Школа построилась на торжественную линейку. Кадетов и учителей с началом учебного года поздравил начальник военного комиссариата </a:t>
                      </a:r>
                      <a:r>
                        <a:rPr lang="ru-RU" sz="105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Бугульминского</a:t>
                      </a:r>
                      <a:r>
                        <a:rPr lang="ru-RU" sz="105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района </a:t>
                      </a:r>
                      <a:r>
                        <a:rPr lang="ru-RU" sz="105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Минитзинов</a:t>
                      </a:r>
                      <a:r>
                        <a:rPr lang="ru-RU" sz="105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Р.Ш., отметив, что многие наши выпускники выбирают профессию военного. От имени педагогического коллектива Директор Сергеев А.В. также поздравил школьников и новое пополнение – пятиклассников. Традиционные букеты цветов стали поистине приятным украшением праздника.</a:t>
                      </a:r>
                    </a:p>
                    <a:p>
                      <a:pPr algn="just"/>
                      <a:r>
                        <a:rPr lang="ru-RU" sz="105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День знаний 2017 года  стал для </a:t>
                      </a:r>
                      <a:r>
                        <a:rPr lang="ru-RU" sz="105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Бугульминских</a:t>
                      </a:r>
                      <a:r>
                        <a:rPr lang="ru-RU" sz="105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кадет особенно памятным, ведь  в этот день Космонавт Сергей Рыжиков стал гостем школы.</a:t>
                      </a:r>
                    </a:p>
                    <a:p>
                      <a:pPr algn="just"/>
                      <a:endParaRPr lang="ru-RU" sz="105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endParaRPr lang="ru-RU" sz="105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endParaRPr lang="ru-RU" sz="105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endParaRPr lang="ru-RU" sz="105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endParaRPr lang="ru-RU" sz="105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endParaRPr lang="ru-RU" sz="105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endParaRPr lang="ru-RU" sz="105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endParaRPr lang="ru-RU" sz="105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endParaRPr lang="ru-RU" sz="105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endParaRPr lang="ru-RU" sz="105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endParaRPr lang="ru-RU" sz="105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endParaRPr lang="ru-RU" sz="105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r>
                        <a:rPr lang="ru-RU" sz="105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 время встречи кадеты получили  интересные, порой неординарные и с чувством юмора, ответы на вопросы о космосе и профессии лётчика-космонавта и напутственные слова молодому поколению.</a:t>
                      </a: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память о 205-летней годовщине Бородинского сражения 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пожилых людей</a:t>
                      </a:r>
                    </a:p>
                    <a:p>
                      <a:pPr algn="just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01.10.17. Кадеты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встретили с особенным трепетом, ведь самые любимые для них люди—это их бабушки и дедушки. Старались и самые младшие кадеты, волнуясь читали стихи, как для своих родных. Семиклассники всем классом подарили песню «Вперёд, Россия», солисты спели свои любимые песни. Танцы, в исполнении хореографического ансамбля «Вдохновение» оживили праздник и наполнили его радостью. Стихи, прочитанные нашим ветераном педагогического труда подполковником в запасе </a:t>
                      </a:r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Курбеевым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М.Х. добавили нотку ностальгии по СССР. Одним словом, ПРАЗДНИК УДАЛСЯ!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05.10.17. </a:t>
                      </a:r>
                      <a:r>
                        <a:rPr lang="ru-RU" sz="2000" dirty="0" smtClean="0">
                          <a:solidFill>
                            <a:srgbClr val="FF0000"/>
                          </a:solidFill>
                        </a:rPr>
                        <a:t>На День учителя </a:t>
                      </a:r>
                      <a:endParaRPr lang="ru-RU" sz="10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кадеты 6 класса подготовили для своих любимых учителей  праздничный выпуск «Школьных новостей». В программе звучали стихи, песни, инсценировки. Кадеты подготовили фильм-интервью с педагогами, чем немало их удивили, подменив при монтаже вопросы так, что ответы получились  с юмором.</a:t>
                      </a:r>
                    </a:p>
                  </a:txBody>
                  <a:tcP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4" descr="D:\Desktop\фото 2017-2018\1 сентября фото\IMG_79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36798"/>
            <a:ext cx="2552640" cy="170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Desktop\бородино фото\IMG_108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4" t="20750" r="35665" b="28250"/>
          <a:stretch/>
        </p:blipFill>
        <p:spPr bwMode="auto">
          <a:xfrm>
            <a:off x="4091940" y="1913691"/>
            <a:ext cx="1869178" cy="1368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059832" y="1905269"/>
            <a:ext cx="10321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08.09.17. </a:t>
            </a:r>
            <a:r>
              <a:rPr lang="ru-RU" sz="10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Старшеклас-сники</a:t>
            </a:r>
            <a:r>
              <a:rPr lang="ru-RU" sz="10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провели с младшими кадетами спортивно-исторический </a:t>
            </a:r>
            <a:r>
              <a:rPr lang="ru-RU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59832" y="3275024"/>
            <a:ext cx="290128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старт вышли 4 команды, каждая придумала название и девиз соответствующие теме Бородино. Пройдя семь военно-спортивных  испытаний, команды заняли следующие места: 1 место- 6 класс, 2-7А,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3-7Б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5 класс 4 место.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59832" y="4061440"/>
            <a:ext cx="30351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«День мира»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59832" y="4399994"/>
            <a:ext cx="30285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21.09. 17. В школе прошли информационные блоки о решающей роли России и стран бывшего Советского Союза в достижении Победы над фашизмом и желании жить России в мире и дружбе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Кадеты 5 класса изготовили своими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руками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оригами</a:t>
            </a:r>
          </a:p>
        </p:txBody>
      </p:sp>
      <p:pic>
        <p:nvPicPr>
          <p:cNvPr id="13" name="Picture 2" descr="D:\Desktop\голубь мира\IMG_122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1" r="24605"/>
          <a:stretch/>
        </p:blipFill>
        <p:spPr bwMode="auto">
          <a:xfrm>
            <a:off x="4355977" y="5246047"/>
            <a:ext cx="1732430" cy="1611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076680" y="5380673"/>
            <a:ext cx="12241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«Голубь мира», а шестиклассники, в память о погибших героях ,выпустили Бумажных голубей на воздушных шарах в небо.</a:t>
            </a:r>
          </a:p>
        </p:txBody>
      </p:sp>
      <p:pic>
        <p:nvPicPr>
          <p:cNvPr id="15" name="Picture 7" descr="D:\Desktop\фото 2017-2018\день учителя фото\IMG_154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42"/>
          <a:stretch/>
        </p:blipFill>
        <p:spPr bwMode="auto">
          <a:xfrm>
            <a:off x="7969670" y="3753036"/>
            <a:ext cx="1174329" cy="149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D:\Desktop\1 октября концерт\IMG_20171002_13312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25" t="12475" r="17006" b="12969"/>
          <a:stretch/>
        </p:blipFill>
        <p:spPr bwMode="auto">
          <a:xfrm>
            <a:off x="6149340" y="3753036"/>
            <a:ext cx="1713350" cy="149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704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№1   от 28.10.17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8384453"/>
              </p:ext>
            </p:extLst>
          </p:nvPr>
        </p:nvGraphicFramePr>
        <p:xfrm>
          <a:off x="0" y="654738"/>
          <a:ext cx="9144000" cy="6158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3048000"/>
              </a:tblGrid>
              <a:tr h="6158638">
                <a:tc>
                  <a:txBody>
                    <a:bodyPr/>
                    <a:lstStyle/>
                    <a:p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Второй слёт РДШ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прошёл в стенах гимназии № 7.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Бугульминские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кадеты  украсили праздник, выступив в качестве знамённой группы и барабанщиков. По итогам работы детских организаций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бугульминского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муниципального района за 2016-2017 учебный год наша детская организация «Кадетский авангард» стала победителем.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Грамоты вручали: зональный куратор детского движения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Арзамасова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А.В.             и руководитель детского движения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бугульминского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района Васильева И.А.</a:t>
                      </a:r>
                    </a:p>
                    <a:p>
                      <a:pPr marL="0" indent="0" algn="just">
                        <a:buNone/>
                      </a:pPr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200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2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 algn="just">
                        <a:buNone/>
                      </a:pPr>
                      <a:endParaRPr lang="ru-RU" sz="12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 algn="just">
                        <a:buNone/>
                      </a:pPr>
                      <a:endParaRPr lang="ru-RU" sz="1200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27.10.17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3" descr="D:\Desktop\слёт рдш\IMG_20171027_13435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0" t="5801"/>
          <a:stretch/>
        </p:blipFill>
        <p:spPr bwMode="auto">
          <a:xfrm>
            <a:off x="6156176" y="908720"/>
            <a:ext cx="289328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Desktop\фото 2017-2018\форум фото\ClK-BBSJ15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4704"/>
            <a:ext cx="2917463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" y="2756485"/>
            <a:ext cx="302496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Форум юных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граждан РТ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07.10.17</a:t>
            </a:r>
          </a:p>
          <a:p>
            <a:pPr algn="just"/>
            <a:r>
              <a:rPr lang="ru-RU" sz="1200" dirty="0"/>
              <a:t>Делегатами от нашей школы стали: </a:t>
            </a:r>
            <a:r>
              <a:rPr lang="ru-RU" sz="1200" dirty="0" err="1"/>
              <a:t>Катермин</a:t>
            </a:r>
            <a:r>
              <a:rPr lang="ru-RU" sz="1200" dirty="0"/>
              <a:t> Данила, Малышев Никита, Рахимов </a:t>
            </a:r>
            <a:r>
              <a:rPr lang="ru-RU" sz="1200" dirty="0" err="1"/>
              <a:t>Далер</a:t>
            </a:r>
            <a:r>
              <a:rPr lang="ru-RU" sz="1200" dirty="0"/>
              <a:t>, Фархутдинов Денис и </a:t>
            </a:r>
            <a:r>
              <a:rPr lang="ru-RU" sz="1200" dirty="0" err="1"/>
              <a:t>Валиуллин</a:t>
            </a:r>
            <a:r>
              <a:rPr lang="ru-RU" sz="1200" dirty="0"/>
              <a:t> Ильнар. Они внесли свои интересные идеи в работу форума, некоторые из которых были озвучены в резолюции форума и в дальнейшем будут поддержаны администрацией </a:t>
            </a:r>
            <a:r>
              <a:rPr lang="ru-RU" sz="1200" dirty="0" err="1"/>
              <a:t>Бугульминского</a:t>
            </a:r>
            <a:r>
              <a:rPr lang="ru-RU" sz="1200" dirty="0"/>
              <a:t> района. Ребята получили сертификаты участников, а Малышев Никита диплом самого активного участника форума. Руководитель детской организации </a:t>
            </a:r>
            <a:r>
              <a:rPr lang="ru-RU" sz="1200" dirty="0" err="1"/>
              <a:t>Бугульминской</a:t>
            </a:r>
            <a:r>
              <a:rPr lang="ru-RU" sz="1200" dirty="0"/>
              <a:t> кадетской школы-интерната </a:t>
            </a:r>
            <a:r>
              <a:rPr lang="ru-RU" sz="1200" dirty="0" err="1"/>
              <a:t>Шарова</a:t>
            </a:r>
            <a:r>
              <a:rPr lang="ru-RU" sz="1200" dirty="0"/>
              <a:t> В.М. была награждена благодарственным письмом за вклад в развитие детского движения.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81686" y="3204265"/>
            <a:ext cx="51787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Кадет принимает присягу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4" descr="D:\Desktop\кадетская клятва\IMG_17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501" y="4989369"/>
            <a:ext cx="2734998" cy="1823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055931" y="3789040"/>
            <a:ext cx="29790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14.10.17. 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Этого дня с нетерпением ждали новобранцы кадетской школы и их родители.     38 ребят пополнили кадетское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братство.Они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давали клятву в присутствии своих старших товарищей, педагогов,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70423" y="5616370"/>
            <a:ext cx="29790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офицеров-воспитателей и гостей школы: подполковника в запасе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Курбеева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М.Х., военного комиссара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Бугульминского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Минетдинова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Р.Ш., заместителя председателя Союза десантников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Рамзанова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Э.А. </a:t>
            </a:r>
          </a:p>
        </p:txBody>
      </p:sp>
      <p:pic>
        <p:nvPicPr>
          <p:cNvPr id="13" name="Picture 2" descr="D:\Desktop\кадетская клятва\IMG_168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786" y="3789040"/>
            <a:ext cx="2721533" cy="1814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405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№1   от 28.10.17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4022298"/>
              </p:ext>
            </p:extLst>
          </p:nvPr>
        </p:nvGraphicFramePr>
        <p:xfrm>
          <a:off x="0" y="646328"/>
          <a:ext cx="9144000" cy="649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3048000"/>
              </a:tblGrid>
              <a:tr h="6222017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Месячник безопасности</a:t>
                      </a:r>
                    </a:p>
                    <a:p>
                      <a:pPr algn="just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03.09.17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Осенний Месячник безопасности  начался Днём  солидарности в борьбе с терроризмом.</a:t>
                      </a:r>
                    </a:p>
                    <a:p>
                      <a:pPr algn="just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Преподаватели учебного центра ГО и ЧС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г.Бугульма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Дмитриенко Н.В. и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Табакова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Л.А. провели с кадетами беседу об истории терроризма и о том как вести себя в условиях угрозы терактов.</a:t>
                      </a:r>
                    </a:p>
                    <a:p>
                      <a:pPr algn="just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Оперуполномоченный уголовного розыска полиции противодействия экстремизма и терроризма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Шафиков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Р.Р. рассказал кадетам о современных террористических группировках и методах борьбы с ними, а также о способах профилактики терактов.</a:t>
                      </a:r>
                    </a:p>
                    <a:p>
                      <a:pPr algn="just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12.10.17.   Кадеты прошли обучение при Угрозе теракта. В школе был подброшен макет взрывного устройства, который был немедленно обнаружен и учащиеся организованно выполнили экстренную эвакуацию.</a:t>
                      </a:r>
                    </a:p>
                    <a:p>
                      <a:pPr algn="just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15.09.17 ЮИД-овцы провели занятие и викторину по ПДД. Занятие получилось интересным и познавательным. Соревновались две команды: «Велосипедисты» и «Скейтбордисты». Ребята разгадывали загадки, собирали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пазлы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соревновались в рисовании автомобиля. Победила, как всегда, ДРУЖБА. Все кадеты показали отличные знания по ПДД,  повторили правила дорожного движения и безопасный путь из дома в школу.</a:t>
                      </a:r>
                    </a:p>
                    <a:p>
                      <a:endParaRPr lang="ru-RU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2" descr="D:\Desktop\ЗАСВЕТИСЬ юид\IMG_12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28" y="4867639"/>
            <a:ext cx="2936101" cy="19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079050" y="2822101"/>
            <a:ext cx="302433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26.09.17 . Активисты отряда   в микрорайоне школы напомнили прохожим о правилах пешеходов, раздав им тематические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листовки.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27.09.17. Провели акцию «Засветись!»: посмотрели видеофильм о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световозвращающих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элементах, разобрали и вклеили в дневники памятки  «Безопасный маршрут в школу» и получили в подарок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световозвращатели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D:\Desktop\засветись\IMG_129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4927" r="34627" b="24853"/>
          <a:stretch/>
        </p:blipFill>
        <p:spPr bwMode="auto">
          <a:xfrm>
            <a:off x="6103385" y="2924944"/>
            <a:ext cx="2981559" cy="183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079401" y="5681606"/>
            <a:ext cx="2957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D:\Desktop\фото 2017-2018\4 сентября беслан\IMG_097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050" y="764704"/>
            <a:ext cx="2985898" cy="199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esktop\фото 2017-2018\эвакуация бомба\IMG_16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274" y="765515"/>
            <a:ext cx="2985899" cy="199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D:\Desktop\новости КШИ\юид\IMG_20170915_15152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60"/>
          <a:stretch/>
        </p:blipFill>
        <p:spPr bwMode="auto">
          <a:xfrm>
            <a:off x="6132971" y="4867638"/>
            <a:ext cx="2963821" cy="199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405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№1   от 28.10.17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735044"/>
              </p:ext>
            </p:extLst>
          </p:nvPr>
        </p:nvGraphicFramePr>
        <p:xfrm>
          <a:off x="0" y="646329"/>
          <a:ext cx="9144000" cy="6211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6211671">
                <a:tc>
                  <a:txBody>
                    <a:bodyPr/>
                    <a:lstStyle/>
                    <a:p>
                      <a:r>
                        <a:rPr lang="ru-RU" sz="5400" dirty="0" smtClean="0">
                          <a:solidFill>
                            <a:srgbClr val="FF0000"/>
                          </a:solidFill>
                        </a:rPr>
                        <a:t>Фотоконкурс «День</a:t>
                      </a:r>
                      <a:r>
                        <a:rPr lang="ru-RU" sz="5400" baseline="0" dirty="0" smtClean="0">
                          <a:solidFill>
                            <a:srgbClr val="FF0000"/>
                          </a:solidFill>
                        </a:rPr>
                        <a:t> учителя»</a:t>
                      </a:r>
                      <a:endParaRPr lang="ru-RU" sz="5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pic>
        <p:nvPicPr>
          <p:cNvPr id="1026" name="Picture 2" descr="D:\Desktop\фото 2017-2018\день учителя фото\IMG_144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9" t="18765" r="50000" b="43830"/>
          <a:stretch/>
        </p:blipFill>
        <p:spPr bwMode="auto">
          <a:xfrm>
            <a:off x="290709" y="1865385"/>
            <a:ext cx="2409083" cy="1680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фото 2017-2018\день учителя фото\IMG_145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4" t="6572" r="48871" b="13105"/>
          <a:stretch/>
        </p:blipFill>
        <p:spPr bwMode="auto">
          <a:xfrm rot="20557142">
            <a:off x="3203849" y="1615367"/>
            <a:ext cx="1595240" cy="210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фото 2017-2018\день учителя фото\IMG_145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419" b="12863"/>
          <a:stretch/>
        </p:blipFill>
        <p:spPr bwMode="auto">
          <a:xfrm rot="20984861">
            <a:off x="609894" y="4077072"/>
            <a:ext cx="1657850" cy="226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esktop\фото 2017-2018\день учителя фото\IMG_147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32" t="27379" r="11613"/>
          <a:stretch/>
        </p:blipFill>
        <p:spPr bwMode="auto">
          <a:xfrm rot="1125117">
            <a:off x="7147212" y="1613578"/>
            <a:ext cx="1493892" cy="2105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Desktop\фото 2017-2018\день учителя фото\IMG_149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93" t="20248" r="24194" b="15525"/>
          <a:stretch/>
        </p:blipFill>
        <p:spPr bwMode="auto">
          <a:xfrm>
            <a:off x="5026029" y="1628800"/>
            <a:ext cx="1822443" cy="2468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Desktop\фото 2017-2018\день учителя фото\IMG_1513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88" r="13668"/>
          <a:stretch/>
        </p:blipFill>
        <p:spPr bwMode="auto">
          <a:xfrm>
            <a:off x="3009527" y="4293096"/>
            <a:ext cx="1956908" cy="2396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:\Desktop\фото 2017-2018\день учителя фото\IMG_154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980" y="4375262"/>
            <a:ext cx="3347864" cy="223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4504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908</Words>
  <Application>Microsoft Office PowerPoint</Application>
  <PresentationFormat>Экран (4:3)</PresentationFormat>
  <Paragraphs>68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                              Бугульминские кадеты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Бугульминские кадеты</dc:title>
  <dc:creator>Admin</dc:creator>
  <cp:lastModifiedBy>Admin</cp:lastModifiedBy>
  <cp:revision>20</cp:revision>
  <dcterms:created xsi:type="dcterms:W3CDTF">2017-11-27T07:38:57Z</dcterms:created>
  <dcterms:modified xsi:type="dcterms:W3CDTF">2017-12-21T07:57:55Z</dcterms:modified>
</cp:coreProperties>
</file>